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83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13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544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252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建構列舉組織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圖（空白版）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4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5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6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4904570" y="1990625"/>
            <a:ext cx="2240688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47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48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930050" y="3388366"/>
            <a:ext cx="195002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49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0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676620" y="3388366"/>
            <a:ext cx="195002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51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2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423190" y="3388366"/>
            <a:ext cx="195002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53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4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169760" y="3388366"/>
            <a:ext cx="1950021" cy="28725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r>
              <a:rPr lang="zh-TW" altLang="en-US" sz="12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7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45" idx="2"/>
            <a:endCxn id="47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45" idx="2"/>
            <a:endCxn id="53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45" idx="2"/>
            <a:endCxn id="51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45" idx="2"/>
            <a:endCxn id="49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47" idx="2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47" idx="2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0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81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2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3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4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85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86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8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cxnSp>
        <p:nvCxnSpPr>
          <p:cNvPr id="89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/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90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/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91" name="矩形 90"/>
          <p:cNvSpPr/>
          <p:nvPr/>
        </p:nvSpPr>
        <p:spPr>
          <a:xfrm>
            <a:off x="891643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2" name="矩形 91"/>
          <p:cNvSpPr/>
          <p:nvPr/>
        </p:nvSpPr>
        <p:spPr>
          <a:xfrm>
            <a:off x="2202986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3" name="矩形 92"/>
          <p:cNvSpPr/>
          <p:nvPr/>
        </p:nvSpPr>
        <p:spPr>
          <a:xfrm>
            <a:off x="3646275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4" name="矩形 93"/>
          <p:cNvSpPr/>
          <p:nvPr/>
        </p:nvSpPr>
        <p:spPr>
          <a:xfrm>
            <a:off x="4957618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5" name="矩形 94"/>
          <p:cNvSpPr/>
          <p:nvPr/>
        </p:nvSpPr>
        <p:spPr>
          <a:xfrm>
            <a:off x="6379042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6" name="矩形 95"/>
          <p:cNvSpPr/>
          <p:nvPr/>
        </p:nvSpPr>
        <p:spPr>
          <a:xfrm>
            <a:off x="7690385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7" name="矩形 96"/>
          <p:cNvSpPr/>
          <p:nvPr/>
        </p:nvSpPr>
        <p:spPr>
          <a:xfrm>
            <a:off x="9133674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8" name="矩形 97"/>
          <p:cNvSpPr/>
          <p:nvPr/>
        </p:nvSpPr>
        <p:spPr>
          <a:xfrm>
            <a:off x="10445017" y="4830777"/>
            <a:ext cx="49244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12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</p:spTree>
    <p:extLst>
      <p:ext uri="{BB962C8B-B14F-4D97-AF65-F5344CB8AC3E}">
        <p14:creationId xmlns:p14="http://schemas.microsoft.com/office/powerpoint/2010/main" val="19132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15324</TotalTime>
  <Words>29</Words>
  <Application>Microsoft Office PowerPoint</Application>
  <PresentationFormat>寬螢幕</PresentationFormat>
  <Paragraphs>15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Helvetica Neue Medium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604</cp:revision>
  <dcterms:created xsi:type="dcterms:W3CDTF">2022-06-23T09:13:07Z</dcterms:created>
  <dcterms:modified xsi:type="dcterms:W3CDTF">2023-08-18T07:42:40Z</dcterms:modified>
</cp:coreProperties>
</file>